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4E3EC-956F-8BE9-4725-2098B079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F79DE-2733-A1EA-23EC-559ADCF22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EAFF30-36C2-7150-67EB-40121192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86294F-E635-F786-9545-CDA01A7F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EF9109-55CF-3A39-E96D-EC0A7738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12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43C97-85A0-CA3A-7993-6A303671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306470-AC1D-D685-9E67-77E8C9D4D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F08BF7-CA8E-3511-9AB8-3F0765DF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90431A-4AB0-A371-63D7-562DFE73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394FD5-F9B0-AFCF-A8E8-F6F439D3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4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54A724-6FDB-B447-1EEB-C769DF8D3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A7B7E6-1FCF-188A-B811-048ED75EA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FC3909-23E2-BED4-D015-8B073411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A82A0-F2E8-831E-92DC-ED119F31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81C320-0D69-E64A-8C8A-19FC6B90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03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110B8-A65E-411C-E142-1CE1ACEA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AB8EE4-77CB-2B6A-BF64-BC7C978A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7486DB-29C4-6FC2-2467-F0912D80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9097D7-EFF9-973D-F810-8302C68E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666A5-E2C7-37DE-1662-05FCC497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6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3290E-8833-E01E-84FA-E172325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DD506E-C5B0-CC2C-B045-73F137D1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DEE632-0874-9D92-A786-10087BE3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3A2B46-91AD-53BA-1A50-6560BCE0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D0BE02-DDC5-9251-1828-E410D7B6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79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28805-6633-244B-0A12-E8333029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BA9C9-F585-052F-3BBF-0BBA52732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746CF8-6C77-1F6C-6C12-BE98D3444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DBFFF6-4852-4A2F-5D36-72CA8A81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6CF25F-7FA4-4EAC-DBD4-5568BFA6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1B8D37-E65E-FDFD-41D2-CB841EB0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2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C0E0C-B15C-AC85-36BA-9BF6D795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04B8A-9ABD-6E0F-9FB3-4D124D1E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526941-BB79-BE34-4D26-7D025D4A3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8A5F0C-C96A-65A9-9DF1-AD591FF56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63434F-1B53-FCAA-FE10-786C8F734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B832C3F-3879-C07B-D451-9E713C17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957E35-D401-0FC5-EA98-30FA71EF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C46BBD-96D8-44ED-1C1A-A68CD78C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1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BFF0D-395D-6129-27BB-A27F8396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839B93-6F97-5D33-AE81-B106671F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096105-F4D8-DB9E-7703-8FAEBFF4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7873E0-2F73-44F3-8F8D-114EA005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47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0302B11-3962-3968-3E52-38477FEF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9D8248-BB56-ECB2-676A-08F948FB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BE2221-A60D-772E-09E2-3B26C1E1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00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0EAE3-A85E-86A8-749C-72323145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0E4BBF-9C7C-4ABC-E459-9F1E1E1A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1EB540-DC0B-BF0B-F2F8-089FB687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E1A2C8-83E9-C4BB-DF90-325729FF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62E901-67C6-13FB-2907-61510011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F75C0D-BFCD-8A32-2F61-46194B11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C4B36-6B58-F475-9B8E-F7167C72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BEB19F-7B79-7FCB-63D4-8DC674434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29633D-BBA6-46D9-EBD0-AC9FEED37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1C62C4-C6C8-3751-8468-225413BD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045893-CF0F-9865-0667-90930CC4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6C0EDA-DF96-F00A-7D2A-98E3C1B7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D8479C-B00D-DF44-790A-E9EBE8CE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A80F2B-5224-060C-642B-D946E78A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AAABD7-A0CB-1269-11E4-6227FC611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FA16-D579-46DF-BE19-4756CBF298C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911BD-68ED-7986-3C47-61F01BE69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A438E-A373-9793-FFBE-338ED334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05E8-2995-471C-8F2B-3283A7B30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34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35D58F6-0965-C57E-D264-38D753E1C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2CF6DBD-CEEE-B52E-AE0B-E011CEEE2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40139"/>
            <a:ext cx="5527964" cy="1575867"/>
          </a:xfrm>
        </p:spPr>
        <p:txBody>
          <a:bodyPr anchor="ctr">
            <a:normAutofit/>
          </a:bodyPr>
          <a:lstStyle/>
          <a:p>
            <a:r>
              <a:rPr lang="pt-BR" sz="30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TRABALHO:</a:t>
            </a:r>
            <a:br>
              <a:rPr lang="pt-BR" sz="30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TRABALHO</a:t>
            </a:r>
            <a:br>
              <a:rPr lang="pt-BR" sz="30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TRABALHO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5C7367C-81E5-287F-E92E-2AB168ED5665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527964" cy="157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Autores(as): </a:t>
            </a:r>
            <a:r>
              <a:rPr lang="pt-BR" sz="14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dos/as autores/as nome dos/as autores/as nome dos/as autores/as nome dos/as autores/as nome dos/as autores/as nome dos/as autores/as</a:t>
            </a:r>
          </a:p>
        </p:txBody>
      </p:sp>
    </p:spTree>
    <p:extLst>
      <p:ext uri="{BB962C8B-B14F-4D97-AF65-F5344CB8AC3E}">
        <p14:creationId xmlns:p14="http://schemas.microsoft.com/office/powerpoint/2010/main" val="139922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DCE815-8C4A-DEBC-6706-F051E0AE5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1" y="277090"/>
            <a:ext cx="1153603" cy="137160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67504A4-5446-8293-DBB2-42FEB5353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836" y="588817"/>
            <a:ext cx="10005240" cy="748147"/>
          </a:xfrm>
        </p:spPr>
        <p:txBody>
          <a:bodyPr anchor="ctr">
            <a:normAutofit/>
          </a:bodyPr>
          <a:lstStyle/>
          <a:p>
            <a:pPr algn="l"/>
            <a:r>
              <a:rPr lang="pt-BR" sz="2400" dirty="0">
                <a:solidFill>
                  <a:srgbClr val="A9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DOS SLIDES (SE EXISTIREM)</a:t>
            </a:r>
          </a:p>
        </p:txBody>
      </p:sp>
    </p:spTree>
    <p:extLst>
      <p:ext uri="{BB962C8B-B14F-4D97-AF65-F5344CB8AC3E}">
        <p14:creationId xmlns:p14="http://schemas.microsoft.com/office/powerpoint/2010/main" val="3262761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TÍTULO DO TRABALHO: SUBTÍTULO DO TRABALHO SUBTÍTULO DO TRABALHO</vt:lpstr>
      <vt:lpstr>TÍTULOS DOS SLIDES (SE EXISTIREM)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Raissa Gomes</dc:creator>
  <cp:lastModifiedBy>Raissa Gomes</cp:lastModifiedBy>
  <cp:revision>2</cp:revision>
  <dcterms:created xsi:type="dcterms:W3CDTF">2023-11-21T22:10:51Z</dcterms:created>
  <dcterms:modified xsi:type="dcterms:W3CDTF">2023-11-21T22:23:01Z</dcterms:modified>
</cp:coreProperties>
</file>